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9" r:id="rId1"/>
  </p:sldMasterIdLst>
  <p:notesMasterIdLst>
    <p:notesMasterId r:id="rId3"/>
  </p:notesMasterIdLst>
  <p:sldIdLst>
    <p:sldId id="256" r:id="rId2"/>
  </p:sldIdLst>
  <p:sldSz cx="7772400" cy="10058400"/>
  <p:notesSz cx="6858000" cy="9144000"/>
  <p:embeddedFontLst>
    <p:embeddedFont>
      <p:font typeface="Georgia" panose="02040502050405020303" pitchFamily="18" charset="0"/>
      <p:regular r:id="rId4"/>
      <p:bold r:id="rId5"/>
      <p:italic r:id="rId6"/>
      <p:boldItalic r:id="rId7"/>
    </p:embeddedFont>
    <p:embeddedFont>
      <p:font typeface="Helvetica Neue" panose="020B0604020202020204" charset="0"/>
      <p:regular r:id="rId8"/>
      <p:bold r:id="rId9"/>
      <p:italic r:id="rId10"/>
      <p:boldItalic r:id="rId11"/>
    </p:embeddedFont>
    <p:embeddedFont>
      <p:font typeface="Helvetica Neue Light" panose="020B0604020202020204" charset="0"/>
      <p:regular r:id="rId12"/>
      <p:bold r:id="rId13"/>
      <p:italic r:id="rId14"/>
      <p:boldItalic r:id="rId15"/>
    </p:embeddedFont>
    <p:embeddedFont>
      <p:font typeface="Old English Text MT" panose="03040902040508030806" pitchFamily="66" charset="0"/>
      <p:regular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userDrawn="1">
          <p15:clr>
            <a:srgbClr val="A4A3A4"/>
          </p15:clr>
        </p15:guide>
        <p15:guide id="2" pos="24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5D537B-565D-4369-A2D1-806279AA0E9B}" v="3" dt="2019-10-06T00:19:18.45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p:scale>
          <a:sx n="100" d="100"/>
          <a:sy n="100" d="100"/>
        </p:scale>
        <p:origin x="72" y="-4278"/>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notesMaster" Target="notesMasters/notesMaster1.xml"/><Relationship Id="rId21" Type="http://schemas.microsoft.com/office/2016/11/relationships/changesInfo" Target="changesInfos/changesInfo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Палихов Антон" userId="4050d6280c872bd7" providerId="LiveId" clId="{E25D537B-565D-4369-A2D1-806279AA0E9B}"/>
    <pc:docChg chg="undo custSel modSld">
      <pc:chgData name="Палихов Антон" userId="4050d6280c872bd7" providerId="LiveId" clId="{E25D537B-565D-4369-A2D1-806279AA0E9B}" dt="2019-10-06T00:19:18.423" v="119" actId="207"/>
      <pc:docMkLst>
        <pc:docMk/>
      </pc:docMkLst>
      <pc:sldChg chg="modSp">
        <pc:chgData name="Палихов Антон" userId="4050d6280c872bd7" providerId="LiveId" clId="{E25D537B-565D-4369-A2D1-806279AA0E9B}" dt="2019-10-06T00:19:18.423" v="119" actId="207"/>
        <pc:sldMkLst>
          <pc:docMk/>
          <pc:sldMk cId="0" sldId="256"/>
        </pc:sldMkLst>
        <pc:spChg chg="mod">
          <ac:chgData name="Палихов Антон" userId="4050d6280c872bd7" providerId="LiveId" clId="{E25D537B-565D-4369-A2D1-806279AA0E9B}" dt="2019-10-06T00:17:12.676" v="20" actId="2711"/>
          <ac:spMkLst>
            <pc:docMk/>
            <pc:sldMk cId="0" sldId="256"/>
            <ac:spMk id="15" creationId="{00000000-0000-0000-0000-000000000000}"/>
          </ac:spMkLst>
        </pc:spChg>
        <pc:spChg chg="mod">
          <ac:chgData name="Палихов Антон" userId="4050d6280c872bd7" providerId="LiveId" clId="{E25D537B-565D-4369-A2D1-806279AA0E9B}" dt="2019-10-06T00:17:48.474" v="52" actId="20577"/>
          <ac:spMkLst>
            <pc:docMk/>
            <pc:sldMk cId="0" sldId="256"/>
            <ac:spMk id="16" creationId="{00000000-0000-0000-0000-000000000000}"/>
          </ac:spMkLst>
        </pc:spChg>
        <pc:spChg chg="mod">
          <ac:chgData name="Палихов Антон" userId="4050d6280c872bd7" providerId="LiveId" clId="{E25D537B-565D-4369-A2D1-806279AA0E9B}" dt="2019-10-06T00:17:39.716" v="45" actId="20577"/>
          <ac:spMkLst>
            <pc:docMk/>
            <pc:sldMk cId="0" sldId="256"/>
            <ac:spMk id="17" creationId="{00000000-0000-0000-0000-000000000000}"/>
          </ac:spMkLst>
        </pc:spChg>
        <pc:spChg chg="mod">
          <ac:chgData name="Палихов Антон" userId="4050d6280c872bd7" providerId="LiveId" clId="{E25D537B-565D-4369-A2D1-806279AA0E9B}" dt="2019-10-06T00:17:29.233" v="30" actId="20577"/>
          <ac:spMkLst>
            <pc:docMk/>
            <pc:sldMk cId="0" sldId="256"/>
            <ac:spMk id="18" creationId="{00000000-0000-0000-0000-000000000000}"/>
          </ac:spMkLst>
        </pc:spChg>
        <pc:spChg chg="mod">
          <ac:chgData name="Палихов Антон" userId="4050d6280c872bd7" providerId="LiveId" clId="{E25D537B-565D-4369-A2D1-806279AA0E9B}" dt="2019-10-06T00:18:10.287" v="79" actId="20577"/>
          <ac:spMkLst>
            <pc:docMk/>
            <pc:sldMk cId="0" sldId="256"/>
            <ac:spMk id="25" creationId="{00000000-0000-0000-0000-000000000000}"/>
          </ac:spMkLst>
        </pc:spChg>
        <pc:spChg chg="mod">
          <ac:chgData name="Палихов Антон" userId="4050d6280c872bd7" providerId="LiveId" clId="{E25D537B-565D-4369-A2D1-806279AA0E9B}" dt="2019-10-06T00:17:46.129" v="50" actId="1037"/>
          <ac:spMkLst>
            <pc:docMk/>
            <pc:sldMk cId="0" sldId="256"/>
            <ac:spMk id="27" creationId="{00000000-0000-0000-0000-000000000000}"/>
          </ac:spMkLst>
        </pc:spChg>
        <pc:spChg chg="mod">
          <ac:chgData name="Палихов Антон" userId="4050d6280c872bd7" providerId="LiveId" clId="{E25D537B-565D-4369-A2D1-806279AA0E9B}" dt="2019-10-06T00:19:18.423" v="119" actId="207"/>
          <ac:spMkLst>
            <pc:docMk/>
            <pc:sldMk cId="0" sldId="256"/>
            <ac:spMk id="77"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Change pape size: File → Page Setup…</a:t>
            </a:r>
            <a:endParaRPr>
              <a:solidFill>
                <a:schemeClr val="dk1"/>
              </a:solidFill>
            </a:endParaRPr>
          </a:p>
          <a:p>
            <a:pPr marL="0" lvl="0" indent="0" algn="l" rtl="0">
              <a:spcBef>
                <a:spcPts val="0"/>
              </a:spcBef>
              <a:spcAft>
                <a:spcPts val="0"/>
              </a:spcAft>
              <a:buNone/>
            </a:pPr>
            <a:r>
              <a:rPr lang="en-US">
                <a:solidFill>
                  <a:schemeClr val="dk1"/>
                </a:solidFill>
              </a:rPr>
              <a:t>Change Color Background: Slide → Change background… →Color</a:t>
            </a:r>
            <a:endParaRPr/>
          </a:p>
        </p:txBody>
      </p:sp>
      <p:sp>
        <p:nvSpPr>
          <p:cNvPr id="13" name="Google Shape;13;p1:notes"/>
          <p:cNvSpPr>
            <a:spLocks noGrp="1" noRot="1" noChangeAspect="1"/>
          </p:cNvSpPr>
          <p:nvPr>
            <p:ph type="sldImg" idx="2"/>
          </p:nvPr>
        </p:nvSpPr>
        <p:spPr>
          <a:xfrm>
            <a:off x="2103438" y="685800"/>
            <a:ext cx="26511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nyNewspaper"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3740483" y="7181453"/>
            <a:ext cx="288136" cy="272183"/>
          </a:xfrm>
          <a:prstGeom prst="rect">
            <a:avLst/>
          </a:prstGeom>
          <a:noFill/>
          <a:ln>
            <a:noFill/>
          </a:ln>
        </p:spPr>
        <p:txBody>
          <a:bodyPr spcFirstLastPara="1" wrap="square" lIns="24725" tIns="24725" rIns="24725" bIns="24725" anchor="t" anchorCtr="0">
            <a:noAutofit/>
          </a:bodyPr>
          <a:lstStyle>
            <a:lvl1pPr marL="0" lvl="0"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1pPr>
            <a:lvl2pPr marL="0" lvl="1"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2pPr>
            <a:lvl3pPr marL="0" lvl="2"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3pPr>
            <a:lvl4pPr marL="0" lvl="3"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4pPr>
            <a:lvl5pPr marL="0" lvl="4"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5pPr>
            <a:lvl6pPr marL="0" lvl="5"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6pPr>
            <a:lvl7pPr marL="0" lvl="6"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7pPr>
            <a:lvl8pPr marL="0" lvl="7"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8pPr>
            <a:lvl9pPr marL="0" lvl="8" indent="0" algn="ctr">
              <a:lnSpc>
                <a:spcPct val="100000"/>
              </a:lnSpc>
              <a:spcBef>
                <a:spcPts val="0"/>
              </a:spcBef>
              <a:spcAft>
                <a:spcPts val="0"/>
              </a:spcAft>
              <a:buClr>
                <a:srgbClr val="000000"/>
              </a:buClr>
              <a:buSzPts val="1600"/>
              <a:buFont typeface="Helvetica Neue Light"/>
              <a:buNone/>
              <a:defRPr sz="1600" b="0">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83514" y="2777992"/>
            <a:ext cx="5405372" cy="1051389"/>
          </a:xfrm>
          <a:prstGeom prst="rect">
            <a:avLst/>
          </a:prstGeom>
          <a:noFill/>
          <a:ln>
            <a:noFill/>
          </a:ln>
        </p:spPr>
        <p:txBody>
          <a:bodyPr spcFirstLastPara="1" wrap="square" lIns="24725" tIns="24725" rIns="24725" bIns="24725" anchor="ctr" anchorCtr="0"/>
          <a:lstStyle>
            <a:lvl1pPr marR="0" lvl="0"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1pPr>
            <a:lvl2pPr marR="0" lvl="1"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2pPr>
            <a:lvl3pPr marR="0" lvl="2"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3pPr>
            <a:lvl4pPr marR="0" lvl="3"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4pPr>
            <a:lvl5pPr marR="0" lvl="4"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5pPr>
            <a:lvl6pPr marR="0" lvl="5"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6pPr>
            <a:lvl7pPr marR="0" lvl="6"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7pPr>
            <a:lvl8pPr marR="0" lvl="7"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8pPr>
            <a:lvl9pPr marR="0" lvl="8" algn="ctr" rtl="0">
              <a:lnSpc>
                <a:spcPct val="100000"/>
              </a:lnSpc>
              <a:spcBef>
                <a:spcPts val="0"/>
              </a:spcBef>
              <a:spcAft>
                <a:spcPts val="0"/>
              </a:spcAft>
              <a:buClr>
                <a:srgbClr val="000000"/>
              </a:buClr>
              <a:buSzPts val="8000"/>
              <a:buFont typeface="Helvetica Neue"/>
              <a:buNone/>
              <a:defRPr sz="8000" b="0" i="0" u="none" strike="noStrike" cap="none">
                <a:solidFill>
                  <a:srgbClr val="000000"/>
                </a:solidFill>
                <a:latin typeface="Helvetica Neue"/>
                <a:ea typeface="Helvetica Neue"/>
                <a:cs typeface="Helvetica Neue"/>
                <a:sym typeface="Helvetica Neue"/>
              </a:defRPr>
            </a:lvl9pPr>
          </a:lstStyle>
          <a:p>
            <a:endParaRPr/>
          </a:p>
        </p:txBody>
      </p:sp>
      <p:sp>
        <p:nvSpPr>
          <p:cNvPr id="7" name="Google Shape;7;p1"/>
          <p:cNvSpPr txBox="1">
            <a:spLocks noGrp="1"/>
          </p:cNvSpPr>
          <p:nvPr>
            <p:ph type="body" idx="1"/>
          </p:nvPr>
        </p:nvSpPr>
        <p:spPr>
          <a:xfrm>
            <a:off x="1183514" y="3915965"/>
            <a:ext cx="5405372" cy="3061396"/>
          </a:xfrm>
          <a:prstGeom prst="rect">
            <a:avLst/>
          </a:prstGeom>
          <a:noFill/>
          <a:ln>
            <a:noFill/>
          </a:ln>
        </p:spPr>
        <p:txBody>
          <a:bodyPr spcFirstLastPara="1" wrap="square" lIns="24725" tIns="24725" rIns="24725" bIns="24725" anchor="ctr" anchorCtr="0"/>
          <a:lstStyle>
            <a:lvl1pPr marL="457200" marR="0" lvl="0" indent="-523240"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1pPr>
            <a:lvl2pPr marL="914400" marR="0" lvl="1" indent="-523240"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2pPr>
            <a:lvl3pPr marL="1371600" marR="0" lvl="2"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3pPr>
            <a:lvl4pPr marL="1828800" marR="0" lvl="3"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4pPr>
            <a:lvl5pPr marL="2286000" marR="0" lvl="4"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5pPr>
            <a:lvl6pPr marL="2743200" marR="0" lvl="5"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6pPr>
            <a:lvl7pPr marL="3200400" marR="0" lvl="6"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7pPr>
            <a:lvl8pPr marL="3657600" marR="0" lvl="7" indent="-523239"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8pPr>
            <a:lvl9pPr marL="4114800" marR="0" lvl="8" indent="-523240" algn="l" rtl="0">
              <a:lnSpc>
                <a:spcPct val="100000"/>
              </a:lnSpc>
              <a:spcBef>
                <a:spcPts val="4300"/>
              </a:spcBef>
              <a:spcAft>
                <a:spcPts val="0"/>
              </a:spcAft>
              <a:buClr>
                <a:srgbClr val="000000"/>
              </a:buClr>
              <a:buSzPts val="4640"/>
              <a:buFont typeface="Helvetica Neue"/>
              <a:buChar char="•"/>
              <a:defRPr sz="3200" b="0" i="0" u="none" strike="noStrike" cap="none">
                <a:solidFill>
                  <a:srgbClr val="000000"/>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3740483" y="7181453"/>
            <a:ext cx="288136" cy="272183"/>
          </a:xfrm>
          <a:prstGeom prst="rect">
            <a:avLst/>
          </a:prstGeom>
          <a:noFill/>
          <a:ln>
            <a:noFill/>
          </a:ln>
        </p:spPr>
        <p:txBody>
          <a:bodyPr spcFirstLastPara="1" wrap="square" lIns="24725" tIns="24725" rIns="24725" bIns="24725" anchor="t" anchorCtr="0">
            <a:noAutofit/>
          </a:bodyPr>
          <a:lstStyle>
            <a:lvl1pPr marL="0" marR="0" lvl="0"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1pPr>
            <a:lvl2pPr marL="0" marR="0" lvl="1"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2pPr>
            <a:lvl3pPr marL="0" marR="0" lvl="2"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3pPr>
            <a:lvl4pPr marL="0" marR="0" lvl="3"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4pPr>
            <a:lvl5pPr marL="0" marR="0" lvl="4"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5pPr>
            <a:lvl6pPr marL="0" marR="0" lvl="5"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6pPr>
            <a:lvl7pPr marL="0" marR="0" lvl="6"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7pPr>
            <a:lvl8pPr marL="0" marR="0" lvl="7"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8pPr>
            <a:lvl9pPr marL="0" marR="0" lvl="8" indent="0" algn="ctr" rtl="0">
              <a:lnSpc>
                <a:spcPct val="100000"/>
              </a:lnSpc>
              <a:spcBef>
                <a:spcPts val="0"/>
              </a:spcBef>
              <a:spcAft>
                <a:spcPts val="0"/>
              </a:spcAft>
              <a:buClr>
                <a:srgbClr val="000000"/>
              </a:buClr>
              <a:buSzPts val="1600"/>
              <a:buFont typeface="Helvetica Neue Light"/>
              <a:buNone/>
              <a:defRPr sz="1600" b="0" i="0" u="none" strike="noStrike" cap="none">
                <a:solidFill>
                  <a:srgbClr val="000000"/>
                </a:solidFill>
                <a:latin typeface="Helvetica Neue Light"/>
                <a:ea typeface="Helvetica Neue Light"/>
                <a:cs typeface="Helvetica Neue Light"/>
                <a:sym typeface="Helvetica Neue Light"/>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hyperlink" Target="https://cyborgsandmages.wordpress.com/" TargetMode="External"/><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BD2A8"/>
        </a:solidFill>
        <a:effectLst/>
      </p:bgPr>
    </p:bg>
    <p:spTree>
      <p:nvGrpSpPr>
        <p:cNvPr id="1" name="Shape 14"/>
        <p:cNvGrpSpPr/>
        <p:nvPr/>
      </p:nvGrpSpPr>
      <p:grpSpPr>
        <a:xfrm>
          <a:off x="0" y="0"/>
          <a:ext cx="0" cy="0"/>
          <a:chOff x="0" y="0"/>
          <a:chExt cx="0" cy="0"/>
        </a:xfrm>
      </p:grpSpPr>
      <p:sp>
        <p:nvSpPr>
          <p:cNvPr id="15" name="Google Shape;15;p3"/>
          <p:cNvSpPr txBox="1"/>
          <p:nvPr/>
        </p:nvSpPr>
        <p:spPr>
          <a:xfrm>
            <a:off x="1189087" y="592500"/>
            <a:ext cx="5383200" cy="519300"/>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433A2E"/>
              </a:buClr>
              <a:buSzPts val="3300"/>
              <a:buFont typeface="Georgia"/>
              <a:buNone/>
            </a:pPr>
            <a:r>
              <a:rPr lang="en-US" sz="3200" b="1" i="0" u="none" strike="noStrike" cap="none" dirty="0" err="1">
                <a:solidFill>
                  <a:srgbClr val="433A2E"/>
                </a:solidFill>
                <a:latin typeface="Old English Text MT" panose="03040902040508030806" pitchFamily="66" charset="0"/>
                <a:ea typeface="Monoton"/>
                <a:cs typeface="Monoton"/>
                <a:sym typeface="Monoton"/>
              </a:rPr>
              <a:t>Calagar’s</a:t>
            </a:r>
            <a:r>
              <a:rPr lang="en-US" sz="3200" b="1" i="0" u="none" strike="noStrike" cap="none" dirty="0">
                <a:solidFill>
                  <a:srgbClr val="433A2E"/>
                </a:solidFill>
                <a:latin typeface="Old English Text MT" panose="03040902040508030806" pitchFamily="66" charset="0"/>
                <a:ea typeface="Monoton"/>
                <a:cs typeface="Monoton"/>
                <a:sym typeface="Monoton"/>
              </a:rPr>
              <a:t> caravans</a:t>
            </a:r>
            <a:endParaRPr sz="3200" dirty="0">
              <a:latin typeface="Old English Text MT" panose="03040902040508030806" pitchFamily="66" charset="0"/>
              <a:ea typeface="Monoton"/>
              <a:cs typeface="Monoton"/>
              <a:sym typeface="Monoton"/>
            </a:endParaRPr>
          </a:p>
        </p:txBody>
      </p:sp>
      <p:sp>
        <p:nvSpPr>
          <p:cNvPr id="16" name="Google Shape;16;p3"/>
          <p:cNvSpPr txBox="1"/>
          <p:nvPr/>
        </p:nvSpPr>
        <p:spPr>
          <a:xfrm>
            <a:off x="570090" y="1237975"/>
            <a:ext cx="1760191" cy="1510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dirty="0">
                <a:solidFill>
                  <a:srgbClr val="242019"/>
                </a:solidFill>
                <a:latin typeface="Georgia"/>
                <a:ea typeface="Georgia"/>
                <a:cs typeface="Georgia"/>
                <a:sym typeface="Georgia"/>
              </a:rPr>
              <a:t>NEWS WORLDWIDE SINCE 1365</a:t>
            </a:r>
            <a:endParaRPr dirty="0"/>
          </a:p>
        </p:txBody>
      </p:sp>
      <p:sp>
        <p:nvSpPr>
          <p:cNvPr id="17" name="Google Shape;17;p3"/>
          <p:cNvSpPr txBox="1"/>
          <p:nvPr/>
        </p:nvSpPr>
        <p:spPr>
          <a:xfrm>
            <a:off x="2684707" y="1233605"/>
            <a:ext cx="993154" cy="1510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dirty="0">
                <a:solidFill>
                  <a:srgbClr val="242019"/>
                </a:solidFill>
                <a:latin typeface="Georgia"/>
                <a:ea typeface="Georgia"/>
                <a:cs typeface="Georgia"/>
                <a:sym typeface="Georgia"/>
              </a:rPr>
              <a:t>SEVENTH DAY MORNING</a:t>
            </a:r>
            <a:endParaRPr dirty="0"/>
          </a:p>
        </p:txBody>
      </p:sp>
      <p:sp>
        <p:nvSpPr>
          <p:cNvPr id="18" name="Google Shape;18;p3"/>
          <p:cNvSpPr txBox="1"/>
          <p:nvPr/>
        </p:nvSpPr>
        <p:spPr>
          <a:xfrm>
            <a:off x="3987424" y="1233605"/>
            <a:ext cx="680311" cy="1510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dirty="0">
                <a:solidFill>
                  <a:srgbClr val="242019"/>
                </a:solidFill>
                <a:latin typeface="Georgia"/>
                <a:ea typeface="Georgia"/>
                <a:cs typeface="Georgia"/>
                <a:sym typeface="Georgia"/>
              </a:rPr>
              <a:t>20 </a:t>
            </a:r>
            <a:r>
              <a:rPr lang="en-US" sz="700" b="1" dirty="0">
                <a:solidFill>
                  <a:srgbClr val="242019"/>
                </a:solidFill>
                <a:latin typeface="Georgia"/>
                <a:ea typeface="Georgia"/>
                <a:cs typeface="Georgia"/>
                <a:sym typeface="Georgia"/>
              </a:rPr>
              <a:t>ELEINT</a:t>
            </a:r>
            <a:r>
              <a:rPr lang="en-US" sz="700" b="1" i="0" u="none" strike="noStrike" cap="none" dirty="0">
                <a:solidFill>
                  <a:srgbClr val="242019"/>
                </a:solidFill>
                <a:latin typeface="Georgia"/>
                <a:ea typeface="Georgia"/>
                <a:cs typeface="Georgia"/>
                <a:sym typeface="Georgia"/>
              </a:rPr>
              <a:t>. 1492</a:t>
            </a:r>
            <a:endParaRPr dirty="0"/>
          </a:p>
        </p:txBody>
      </p:sp>
      <p:sp>
        <p:nvSpPr>
          <p:cNvPr id="19" name="Google Shape;19;p3"/>
          <p:cNvSpPr txBox="1"/>
          <p:nvPr/>
        </p:nvSpPr>
        <p:spPr>
          <a:xfrm>
            <a:off x="5126594" y="1223960"/>
            <a:ext cx="189364" cy="1510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a:solidFill>
                  <a:srgbClr val="242019"/>
                </a:solidFill>
                <a:latin typeface="Georgia"/>
                <a:ea typeface="Georgia"/>
                <a:cs typeface="Georgia"/>
                <a:sym typeface="Georgia"/>
              </a:rPr>
              <a:t>CC</a:t>
            </a:r>
            <a:endParaRPr/>
          </a:p>
        </p:txBody>
      </p:sp>
      <p:sp>
        <p:nvSpPr>
          <p:cNvPr id="20" name="Google Shape;20;p3"/>
          <p:cNvSpPr txBox="1"/>
          <p:nvPr/>
        </p:nvSpPr>
        <p:spPr>
          <a:xfrm>
            <a:off x="5774816" y="1238980"/>
            <a:ext cx="424854" cy="151079"/>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a:solidFill>
                  <a:srgbClr val="242019"/>
                </a:solidFill>
                <a:latin typeface="Georgia"/>
                <a:ea typeface="Georgia"/>
                <a:cs typeface="Georgia"/>
                <a:sym typeface="Georgia"/>
              </a:rPr>
              <a:t>XXXVII</a:t>
            </a:r>
            <a:endParaRPr/>
          </a:p>
        </p:txBody>
      </p:sp>
      <p:sp>
        <p:nvSpPr>
          <p:cNvPr id="21" name="Google Shape;21;p3"/>
          <p:cNvSpPr txBox="1"/>
          <p:nvPr/>
        </p:nvSpPr>
        <p:spPr>
          <a:xfrm>
            <a:off x="6764690" y="1237975"/>
            <a:ext cx="309865" cy="1510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700"/>
              <a:buFont typeface="Georgia"/>
              <a:buNone/>
            </a:pPr>
            <a:r>
              <a:rPr lang="en-US" sz="700" b="1" i="0" u="none" strike="noStrike" cap="none">
                <a:solidFill>
                  <a:srgbClr val="242019"/>
                </a:solidFill>
                <a:latin typeface="Georgia"/>
                <a:ea typeface="Georgia"/>
                <a:cs typeface="Georgia"/>
                <a:sym typeface="Georgia"/>
              </a:rPr>
              <a:t>0,12$</a:t>
            </a:r>
            <a:endParaRPr/>
          </a:p>
        </p:txBody>
      </p:sp>
      <p:cxnSp>
        <p:nvCxnSpPr>
          <p:cNvPr id="22" name="Google Shape;22;p3"/>
          <p:cNvCxnSpPr/>
          <p:nvPr/>
        </p:nvCxnSpPr>
        <p:spPr>
          <a:xfrm>
            <a:off x="584645" y="1187175"/>
            <a:ext cx="6574390" cy="1"/>
          </a:xfrm>
          <a:prstGeom prst="straightConnector1">
            <a:avLst/>
          </a:prstGeom>
          <a:noFill/>
          <a:ln w="12700" cap="flat" cmpd="sng">
            <a:solidFill>
              <a:srgbClr val="242019"/>
            </a:solidFill>
            <a:prstDash val="solid"/>
            <a:miter lim="400000"/>
            <a:headEnd type="none" w="sm" len="sm"/>
            <a:tailEnd type="none" w="sm" len="sm"/>
          </a:ln>
        </p:spPr>
      </p:cxnSp>
      <p:cxnSp>
        <p:nvCxnSpPr>
          <p:cNvPr id="23" name="Google Shape;23;p3"/>
          <p:cNvCxnSpPr/>
          <p:nvPr/>
        </p:nvCxnSpPr>
        <p:spPr>
          <a:xfrm>
            <a:off x="588609" y="1439852"/>
            <a:ext cx="6566463" cy="1"/>
          </a:xfrm>
          <a:prstGeom prst="straightConnector1">
            <a:avLst/>
          </a:prstGeom>
          <a:noFill/>
          <a:ln w="12700" cap="flat" cmpd="sng">
            <a:solidFill>
              <a:srgbClr val="242019"/>
            </a:solidFill>
            <a:prstDash val="solid"/>
            <a:miter lim="400000"/>
            <a:headEnd type="none" w="sm" len="sm"/>
            <a:tailEnd type="none" w="sm" len="sm"/>
          </a:ln>
        </p:spPr>
      </p:cxnSp>
      <p:cxnSp>
        <p:nvCxnSpPr>
          <p:cNvPr id="24" name="Google Shape;24;p3"/>
          <p:cNvCxnSpPr/>
          <p:nvPr/>
        </p:nvCxnSpPr>
        <p:spPr>
          <a:xfrm>
            <a:off x="602969" y="517154"/>
            <a:ext cx="6566462" cy="1"/>
          </a:xfrm>
          <a:prstGeom prst="straightConnector1">
            <a:avLst/>
          </a:prstGeom>
          <a:noFill/>
          <a:ln w="12700" cap="flat" cmpd="sng">
            <a:solidFill>
              <a:srgbClr val="242019"/>
            </a:solidFill>
            <a:prstDash val="solid"/>
            <a:miter lim="400000"/>
            <a:headEnd type="none" w="sm" len="sm"/>
            <a:tailEnd type="none" w="sm" len="sm"/>
          </a:ln>
        </p:spPr>
      </p:cxnSp>
      <p:sp>
        <p:nvSpPr>
          <p:cNvPr id="25" name="Google Shape;25;p3"/>
          <p:cNvSpPr txBox="1"/>
          <p:nvPr/>
        </p:nvSpPr>
        <p:spPr>
          <a:xfrm>
            <a:off x="551557" y="642831"/>
            <a:ext cx="948631" cy="392378"/>
          </a:xfrm>
          <a:prstGeom prst="rect">
            <a:avLst/>
          </a:prstGeom>
          <a:noFill/>
          <a:ln>
            <a:noFill/>
          </a:ln>
        </p:spPr>
        <p:txBody>
          <a:bodyPr spcFirstLastPara="1" wrap="square" lIns="24725" tIns="24725" rIns="24725" bIns="24725" anchor="ctr" anchorCtr="0">
            <a:noAutofit/>
          </a:bodyPr>
          <a:lstStyle/>
          <a:p>
            <a:pPr marL="0" marR="0" lvl="0" indent="0" algn="l" rtl="0">
              <a:lnSpc>
                <a:spcPct val="100000"/>
              </a:lnSpc>
              <a:spcBef>
                <a:spcPts val="0"/>
              </a:spcBef>
              <a:spcAft>
                <a:spcPts val="0"/>
              </a:spcAft>
              <a:buClr>
                <a:srgbClr val="242019"/>
              </a:buClr>
              <a:buSzPts val="750"/>
              <a:buFont typeface="Georgia"/>
              <a:buNone/>
            </a:pPr>
            <a:r>
              <a:rPr lang="en-US" sz="750" b="1" dirty="0">
                <a:solidFill>
                  <a:srgbClr val="242019"/>
                </a:solidFill>
                <a:latin typeface="Georgia"/>
                <a:ea typeface="Georgia"/>
                <a:cs typeface="Georgia"/>
                <a:sym typeface="Georgia"/>
              </a:rPr>
              <a:t>Honest News From Around </a:t>
            </a:r>
          </a:p>
          <a:p>
            <a:pPr marL="0" marR="0" lvl="0" indent="0" algn="l" rtl="0">
              <a:lnSpc>
                <a:spcPct val="100000"/>
              </a:lnSpc>
              <a:spcBef>
                <a:spcPts val="0"/>
              </a:spcBef>
              <a:spcAft>
                <a:spcPts val="0"/>
              </a:spcAft>
              <a:buClr>
                <a:srgbClr val="242019"/>
              </a:buClr>
              <a:buSzPts val="750"/>
              <a:buFont typeface="Georgia"/>
              <a:buNone/>
            </a:pPr>
            <a:r>
              <a:rPr lang="en-US" sz="750" b="1" dirty="0">
                <a:solidFill>
                  <a:srgbClr val="242019"/>
                </a:solidFill>
                <a:latin typeface="Georgia"/>
                <a:ea typeface="Georgia"/>
                <a:cs typeface="Georgia"/>
                <a:sym typeface="Georgia"/>
              </a:rPr>
              <a:t>The World to</a:t>
            </a:r>
            <a:br>
              <a:rPr lang="en-US" sz="750" b="1" dirty="0">
                <a:solidFill>
                  <a:srgbClr val="242019"/>
                </a:solidFill>
                <a:latin typeface="Georgia"/>
                <a:ea typeface="Georgia"/>
                <a:cs typeface="Georgia"/>
                <a:sym typeface="Georgia"/>
              </a:rPr>
            </a:br>
            <a:r>
              <a:rPr lang="en-US" sz="750" b="1" dirty="0">
                <a:solidFill>
                  <a:srgbClr val="242019"/>
                </a:solidFill>
                <a:latin typeface="Georgia"/>
                <a:ea typeface="Georgia"/>
                <a:cs typeface="Georgia"/>
                <a:sym typeface="Georgia"/>
              </a:rPr>
              <a:t>Waterdeep People</a:t>
            </a:r>
            <a:endParaRPr dirty="0"/>
          </a:p>
        </p:txBody>
      </p:sp>
      <p:sp>
        <p:nvSpPr>
          <p:cNvPr id="26" name="Google Shape;26;p3"/>
          <p:cNvSpPr txBox="1"/>
          <p:nvPr/>
        </p:nvSpPr>
        <p:spPr>
          <a:xfrm>
            <a:off x="6455387" y="611293"/>
            <a:ext cx="755730" cy="511624"/>
          </a:xfrm>
          <a:prstGeom prst="rect">
            <a:avLst/>
          </a:prstGeom>
          <a:noFill/>
          <a:ln>
            <a:noFill/>
          </a:ln>
        </p:spPr>
        <p:txBody>
          <a:bodyPr spcFirstLastPara="1" wrap="square" lIns="24725" tIns="24725" rIns="24725" bIns="24725" anchor="ctr" anchorCtr="0">
            <a:noAutofit/>
          </a:bodyPr>
          <a:lstStyle/>
          <a:p>
            <a:pPr marL="0" marR="0" lvl="0" indent="0" algn="r" rtl="0">
              <a:lnSpc>
                <a:spcPct val="100000"/>
              </a:lnSpc>
              <a:spcBef>
                <a:spcPts val="0"/>
              </a:spcBef>
              <a:spcAft>
                <a:spcPts val="0"/>
              </a:spcAft>
              <a:buClr>
                <a:srgbClr val="242019"/>
              </a:buClr>
              <a:buSzPts val="750"/>
              <a:buFont typeface="Georgia"/>
              <a:buNone/>
            </a:pPr>
            <a:r>
              <a:rPr lang="en-US" sz="750" b="1">
                <a:solidFill>
                  <a:srgbClr val="242019"/>
                </a:solidFill>
                <a:latin typeface="Georgia"/>
                <a:ea typeface="Georgia"/>
                <a:cs typeface="Georgia"/>
                <a:sym typeface="Georgia"/>
              </a:rPr>
              <a:t>One Of The World’s Great Newspaper</a:t>
            </a:r>
            <a:endParaRPr/>
          </a:p>
        </p:txBody>
      </p:sp>
      <p:sp>
        <p:nvSpPr>
          <p:cNvPr id="27" name="Google Shape;27;p3"/>
          <p:cNvSpPr txBox="1"/>
          <p:nvPr/>
        </p:nvSpPr>
        <p:spPr>
          <a:xfrm>
            <a:off x="518838" y="1475634"/>
            <a:ext cx="3453843" cy="4939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3100"/>
              <a:buFont typeface="Georgia"/>
              <a:buNone/>
            </a:pPr>
            <a:r>
              <a:rPr lang="en-US" sz="3100" b="1" i="0" u="none" strike="noStrike" cap="none">
                <a:solidFill>
                  <a:srgbClr val="242019"/>
                </a:solidFill>
                <a:latin typeface="Georgia"/>
                <a:ea typeface="Georgia"/>
                <a:cs typeface="Georgia"/>
                <a:sym typeface="Georgia"/>
              </a:rPr>
              <a:t>ALIQUAM VEL</a:t>
            </a:r>
            <a:endParaRPr/>
          </a:p>
        </p:txBody>
      </p:sp>
      <p:sp>
        <p:nvSpPr>
          <p:cNvPr id="28" name="Google Shape;28;p3"/>
          <p:cNvSpPr txBox="1"/>
          <p:nvPr/>
        </p:nvSpPr>
        <p:spPr>
          <a:xfrm>
            <a:off x="3926252" y="1551834"/>
            <a:ext cx="1600174" cy="4812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500"/>
              <a:buFont typeface="Georgia"/>
              <a:buNone/>
            </a:pPr>
            <a:r>
              <a:rPr lang="en-US" sz="1500" b="1" i="0" u="none" strike="noStrike" cap="none">
                <a:solidFill>
                  <a:srgbClr val="242019"/>
                </a:solidFill>
                <a:latin typeface="Georgia"/>
                <a:ea typeface="Georgia"/>
                <a:cs typeface="Georgia"/>
                <a:sym typeface="Georgia"/>
              </a:rPr>
              <a:t>ALIQUAM VEL RISUS METUS</a:t>
            </a:r>
            <a:endParaRPr/>
          </a:p>
        </p:txBody>
      </p:sp>
      <p:grpSp>
        <p:nvGrpSpPr>
          <p:cNvPr id="29" name="Google Shape;29;p3"/>
          <p:cNvGrpSpPr/>
          <p:nvPr/>
        </p:nvGrpSpPr>
        <p:grpSpPr>
          <a:xfrm>
            <a:off x="3982112" y="2093639"/>
            <a:ext cx="1488454" cy="252679"/>
            <a:chOff x="0" y="0"/>
            <a:chExt cx="1488452" cy="252677"/>
          </a:xfrm>
        </p:grpSpPr>
        <p:cxnSp>
          <p:nvCxnSpPr>
            <p:cNvPr id="30" name="Google Shape;30;p3"/>
            <p:cNvCxnSpPr/>
            <p:nvPr/>
          </p:nvCxnSpPr>
          <p:spPr>
            <a:xfrm>
              <a:off x="0" y="0"/>
              <a:ext cx="1488452" cy="0"/>
            </a:xfrm>
            <a:prstGeom prst="straightConnector1">
              <a:avLst/>
            </a:prstGeom>
            <a:noFill/>
            <a:ln w="12700" cap="flat" cmpd="sng">
              <a:solidFill>
                <a:srgbClr val="242019"/>
              </a:solidFill>
              <a:prstDash val="solid"/>
              <a:miter lim="400000"/>
              <a:headEnd type="none" w="sm" len="sm"/>
              <a:tailEnd type="none" w="sm" len="sm"/>
            </a:ln>
          </p:spPr>
        </p:cxnSp>
        <p:cxnSp>
          <p:nvCxnSpPr>
            <p:cNvPr id="31" name="Google Shape;31;p3"/>
            <p:cNvCxnSpPr/>
            <p:nvPr/>
          </p:nvCxnSpPr>
          <p:spPr>
            <a:xfrm>
              <a:off x="787" y="252676"/>
              <a:ext cx="1486658" cy="1"/>
            </a:xfrm>
            <a:prstGeom prst="straightConnector1">
              <a:avLst/>
            </a:prstGeom>
            <a:noFill/>
            <a:ln w="12700" cap="flat" cmpd="sng">
              <a:solidFill>
                <a:srgbClr val="242019"/>
              </a:solidFill>
              <a:prstDash val="solid"/>
              <a:miter lim="400000"/>
              <a:headEnd type="none" w="sm" len="sm"/>
              <a:tailEnd type="none" w="sm" len="sm"/>
            </a:ln>
          </p:spPr>
        </p:cxnSp>
      </p:grpSp>
      <p:sp>
        <p:nvSpPr>
          <p:cNvPr id="32" name="Google Shape;32;p3"/>
          <p:cNvSpPr txBox="1"/>
          <p:nvPr/>
        </p:nvSpPr>
        <p:spPr>
          <a:xfrm>
            <a:off x="3926252" y="2106339"/>
            <a:ext cx="1600174" cy="2272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200"/>
              <a:buFont typeface="Georgia"/>
              <a:buNone/>
            </a:pPr>
            <a:r>
              <a:rPr lang="en-US" sz="1200" b="0" i="0" u="none" strike="noStrike" cap="none">
                <a:solidFill>
                  <a:srgbClr val="242019"/>
                </a:solidFill>
                <a:latin typeface="Georgia"/>
                <a:ea typeface="Georgia"/>
                <a:cs typeface="Georgia"/>
                <a:sym typeface="Georgia"/>
              </a:rPr>
              <a:t>VELIT ESSE CILLUM</a:t>
            </a:r>
            <a:endParaRPr/>
          </a:p>
        </p:txBody>
      </p:sp>
      <p:grpSp>
        <p:nvGrpSpPr>
          <p:cNvPr id="33" name="Google Shape;33;p3"/>
          <p:cNvGrpSpPr/>
          <p:nvPr/>
        </p:nvGrpSpPr>
        <p:grpSpPr>
          <a:xfrm>
            <a:off x="5619091" y="3494305"/>
            <a:ext cx="1488454" cy="252679"/>
            <a:chOff x="0" y="0"/>
            <a:chExt cx="1488452" cy="252677"/>
          </a:xfrm>
        </p:grpSpPr>
        <p:cxnSp>
          <p:nvCxnSpPr>
            <p:cNvPr id="34" name="Google Shape;34;p3"/>
            <p:cNvCxnSpPr/>
            <p:nvPr/>
          </p:nvCxnSpPr>
          <p:spPr>
            <a:xfrm>
              <a:off x="0" y="0"/>
              <a:ext cx="1488452" cy="0"/>
            </a:xfrm>
            <a:prstGeom prst="straightConnector1">
              <a:avLst/>
            </a:prstGeom>
            <a:noFill/>
            <a:ln w="12700" cap="flat" cmpd="sng">
              <a:solidFill>
                <a:srgbClr val="242019"/>
              </a:solidFill>
              <a:prstDash val="solid"/>
              <a:miter lim="400000"/>
              <a:headEnd type="none" w="sm" len="sm"/>
              <a:tailEnd type="none" w="sm" len="sm"/>
            </a:ln>
          </p:spPr>
        </p:cxnSp>
        <p:cxnSp>
          <p:nvCxnSpPr>
            <p:cNvPr id="35" name="Google Shape;35;p3"/>
            <p:cNvCxnSpPr/>
            <p:nvPr/>
          </p:nvCxnSpPr>
          <p:spPr>
            <a:xfrm>
              <a:off x="787" y="252676"/>
              <a:ext cx="1486658" cy="1"/>
            </a:xfrm>
            <a:prstGeom prst="straightConnector1">
              <a:avLst/>
            </a:prstGeom>
            <a:noFill/>
            <a:ln w="12700" cap="flat" cmpd="sng">
              <a:solidFill>
                <a:srgbClr val="242019"/>
              </a:solidFill>
              <a:prstDash val="solid"/>
              <a:miter lim="400000"/>
              <a:headEnd type="none" w="sm" len="sm"/>
              <a:tailEnd type="none" w="sm" len="sm"/>
            </a:ln>
          </p:spPr>
        </p:cxnSp>
      </p:grpSp>
      <p:sp>
        <p:nvSpPr>
          <p:cNvPr id="36" name="Google Shape;36;p3"/>
          <p:cNvSpPr txBox="1"/>
          <p:nvPr/>
        </p:nvSpPr>
        <p:spPr>
          <a:xfrm>
            <a:off x="5563231" y="3519705"/>
            <a:ext cx="1600174" cy="2018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100"/>
              <a:buFont typeface="Georgia"/>
              <a:buNone/>
            </a:pPr>
            <a:r>
              <a:rPr lang="en-US" sz="1100" b="0" i="0" u="none" strike="noStrike" cap="none">
                <a:solidFill>
                  <a:srgbClr val="242019"/>
                </a:solidFill>
                <a:latin typeface="Georgia"/>
                <a:ea typeface="Georgia"/>
                <a:cs typeface="Georgia"/>
                <a:sym typeface="Georgia"/>
              </a:rPr>
              <a:t>UTPTATE VELIT ESSE</a:t>
            </a:r>
            <a:endParaRPr/>
          </a:p>
        </p:txBody>
      </p:sp>
      <p:sp>
        <p:nvSpPr>
          <p:cNvPr id="37" name="Google Shape;37;p3"/>
          <p:cNvSpPr txBox="1"/>
          <p:nvPr/>
        </p:nvSpPr>
        <p:spPr>
          <a:xfrm>
            <a:off x="5563231" y="3011894"/>
            <a:ext cx="1600174" cy="4304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300"/>
              <a:buFont typeface="Georgia"/>
              <a:buNone/>
            </a:pPr>
            <a:r>
              <a:rPr lang="en-US" sz="1300" b="1" i="0" u="none" strike="noStrike" cap="none">
                <a:solidFill>
                  <a:srgbClr val="242019"/>
                </a:solidFill>
                <a:latin typeface="Georgia"/>
                <a:ea typeface="Georgia"/>
                <a:cs typeface="Georgia"/>
                <a:sym typeface="Georgia"/>
              </a:rPr>
              <a:t>DOLORE MAGNA ALIQUA</a:t>
            </a:r>
            <a:endParaRPr/>
          </a:p>
        </p:txBody>
      </p:sp>
      <p:sp>
        <p:nvSpPr>
          <p:cNvPr id="38" name="Google Shape;38;p3"/>
          <p:cNvSpPr txBox="1"/>
          <p:nvPr/>
        </p:nvSpPr>
        <p:spPr>
          <a:xfrm>
            <a:off x="2680811" y="1911977"/>
            <a:ext cx="1230000" cy="252600"/>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400"/>
              <a:buFont typeface="Georgia"/>
              <a:buNone/>
            </a:pPr>
            <a:r>
              <a:rPr lang="en-US" sz="1300" b="0" i="0" u="none" strike="noStrike" cap="none">
                <a:solidFill>
                  <a:srgbClr val="242019"/>
                </a:solidFill>
                <a:latin typeface="Georgia"/>
                <a:ea typeface="Georgia"/>
                <a:cs typeface="Georgia"/>
                <a:sym typeface="Georgia"/>
              </a:rPr>
              <a:t>READ ABOUT</a:t>
            </a:r>
            <a:endParaRPr sz="1300"/>
          </a:p>
        </p:txBody>
      </p:sp>
      <p:grpSp>
        <p:nvGrpSpPr>
          <p:cNvPr id="39" name="Google Shape;39;p3"/>
          <p:cNvGrpSpPr/>
          <p:nvPr/>
        </p:nvGrpSpPr>
        <p:grpSpPr>
          <a:xfrm>
            <a:off x="675831" y="5021209"/>
            <a:ext cx="3139858" cy="20713"/>
            <a:chOff x="0" y="0"/>
            <a:chExt cx="3139856" cy="20712"/>
          </a:xfrm>
        </p:grpSpPr>
        <p:cxnSp>
          <p:nvCxnSpPr>
            <p:cNvPr id="40" name="Google Shape;40;p3"/>
            <p:cNvCxnSpPr/>
            <p:nvPr/>
          </p:nvCxnSpPr>
          <p:spPr>
            <a:xfrm>
              <a:off x="0" y="0"/>
              <a:ext cx="3139856" cy="0"/>
            </a:xfrm>
            <a:prstGeom prst="straightConnector1">
              <a:avLst/>
            </a:prstGeom>
            <a:noFill/>
            <a:ln w="12700" cap="flat" cmpd="sng">
              <a:solidFill>
                <a:srgbClr val="000000"/>
              </a:solidFill>
              <a:prstDash val="solid"/>
              <a:miter lim="400000"/>
              <a:headEnd type="none" w="sm" len="sm"/>
              <a:tailEnd type="none" w="sm" len="sm"/>
            </a:ln>
          </p:spPr>
        </p:cxnSp>
        <p:cxnSp>
          <p:nvCxnSpPr>
            <p:cNvPr id="41" name="Google Shape;41;p3"/>
            <p:cNvCxnSpPr/>
            <p:nvPr/>
          </p:nvCxnSpPr>
          <p:spPr>
            <a:xfrm>
              <a:off x="0" y="20711"/>
              <a:ext cx="3139856" cy="1"/>
            </a:xfrm>
            <a:prstGeom prst="straightConnector1">
              <a:avLst/>
            </a:prstGeom>
            <a:noFill/>
            <a:ln w="9525" cap="flat" cmpd="sng">
              <a:solidFill>
                <a:srgbClr val="5E5E5E"/>
              </a:solidFill>
              <a:prstDash val="solid"/>
              <a:miter lim="400000"/>
              <a:headEnd type="none" w="sm" len="sm"/>
              <a:tailEnd type="none" w="sm" len="sm"/>
            </a:ln>
          </p:spPr>
        </p:cxnSp>
      </p:grpSp>
      <p:sp>
        <p:nvSpPr>
          <p:cNvPr id="42" name="Google Shape;42;p3"/>
          <p:cNvSpPr txBox="1"/>
          <p:nvPr/>
        </p:nvSpPr>
        <p:spPr>
          <a:xfrm>
            <a:off x="675831" y="5108680"/>
            <a:ext cx="3139857" cy="4304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2600"/>
              <a:buFont typeface="Georgia"/>
              <a:buNone/>
            </a:pPr>
            <a:r>
              <a:rPr lang="en-US" sz="2500" b="1" i="0" u="none" strike="noStrike" cap="none">
                <a:solidFill>
                  <a:srgbClr val="242019"/>
                </a:solidFill>
                <a:latin typeface="Georgia"/>
                <a:ea typeface="Georgia"/>
                <a:cs typeface="Georgia"/>
                <a:sym typeface="Georgia"/>
              </a:rPr>
              <a:t>CILLUM DOLORE</a:t>
            </a:r>
            <a:endParaRPr sz="2500"/>
          </a:p>
        </p:txBody>
      </p:sp>
      <p:sp>
        <p:nvSpPr>
          <p:cNvPr id="43" name="Google Shape;43;p3"/>
          <p:cNvSpPr txBox="1"/>
          <p:nvPr/>
        </p:nvSpPr>
        <p:spPr>
          <a:xfrm>
            <a:off x="601330" y="5497041"/>
            <a:ext cx="3244013" cy="2399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300"/>
              <a:buFont typeface="Georgia"/>
              <a:buNone/>
            </a:pPr>
            <a:r>
              <a:rPr lang="en-US" sz="1300" b="1" i="0" u="none" strike="noStrike" cap="none">
                <a:solidFill>
                  <a:srgbClr val="242019"/>
                </a:solidFill>
                <a:latin typeface="Georgia"/>
                <a:ea typeface="Georgia"/>
                <a:cs typeface="Georgia"/>
                <a:sym typeface="Georgia"/>
              </a:rPr>
              <a:t>Lorem ipsum dolor sit amet</a:t>
            </a:r>
            <a:endParaRPr/>
          </a:p>
        </p:txBody>
      </p:sp>
      <p:grpSp>
        <p:nvGrpSpPr>
          <p:cNvPr id="44" name="Google Shape;44;p3"/>
          <p:cNvGrpSpPr/>
          <p:nvPr/>
        </p:nvGrpSpPr>
        <p:grpSpPr>
          <a:xfrm>
            <a:off x="5586572" y="6133076"/>
            <a:ext cx="1533673" cy="25402"/>
            <a:chOff x="-1" y="0"/>
            <a:chExt cx="1533672" cy="25401"/>
          </a:xfrm>
        </p:grpSpPr>
        <p:cxnSp>
          <p:nvCxnSpPr>
            <p:cNvPr id="45" name="Google Shape;45;p3"/>
            <p:cNvCxnSpPr/>
            <p:nvPr/>
          </p:nvCxnSpPr>
          <p:spPr>
            <a:xfrm>
              <a:off x="-1" y="0"/>
              <a:ext cx="1533672" cy="0"/>
            </a:xfrm>
            <a:prstGeom prst="straightConnector1">
              <a:avLst/>
            </a:prstGeom>
            <a:noFill/>
            <a:ln w="12700" cap="flat" cmpd="sng">
              <a:solidFill>
                <a:srgbClr val="000000"/>
              </a:solidFill>
              <a:prstDash val="solid"/>
              <a:miter lim="400000"/>
              <a:headEnd type="none" w="sm" len="sm"/>
              <a:tailEnd type="none" w="sm" len="sm"/>
            </a:ln>
          </p:spPr>
        </p:cxnSp>
        <p:cxnSp>
          <p:nvCxnSpPr>
            <p:cNvPr id="46" name="Google Shape;46;p3"/>
            <p:cNvCxnSpPr/>
            <p:nvPr/>
          </p:nvCxnSpPr>
          <p:spPr>
            <a:xfrm>
              <a:off x="-1" y="25400"/>
              <a:ext cx="1533672" cy="1"/>
            </a:xfrm>
            <a:prstGeom prst="straightConnector1">
              <a:avLst/>
            </a:prstGeom>
            <a:noFill/>
            <a:ln w="9525" cap="flat" cmpd="sng">
              <a:solidFill>
                <a:srgbClr val="5E5E5E"/>
              </a:solidFill>
              <a:prstDash val="solid"/>
              <a:miter lim="400000"/>
              <a:headEnd type="none" w="sm" len="sm"/>
              <a:tailEnd type="none" w="sm" len="sm"/>
            </a:ln>
          </p:spPr>
        </p:cxnSp>
      </p:grpSp>
      <p:sp>
        <p:nvSpPr>
          <p:cNvPr id="47" name="Google Shape;47;p3"/>
          <p:cNvSpPr txBox="1"/>
          <p:nvPr/>
        </p:nvSpPr>
        <p:spPr>
          <a:xfrm>
            <a:off x="5540074" y="6199729"/>
            <a:ext cx="1600174" cy="4558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400"/>
              <a:buFont typeface="Georgia"/>
              <a:buNone/>
            </a:pPr>
            <a:r>
              <a:rPr lang="en-US" sz="1400" b="1" i="0" u="none" strike="noStrike" cap="none">
                <a:solidFill>
                  <a:srgbClr val="242019"/>
                </a:solidFill>
                <a:latin typeface="Georgia"/>
                <a:ea typeface="Georgia"/>
                <a:cs typeface="Georgia"/>
                <a:sym typeface="Georgia"/>
              </a:rPr>
              <a:t>FUGIAT NULLA PARIATUR</a:t>
            </a:r>
            <a:endParaRPr/>
          </a:p>
        </p:txBody>
      </p:sp>
      <p:sp>
        <p:nvSpPr>
          <p:cNvPr id="48" name="Google Shape;48;p3"/>
          <p:cNvSpPr txBox="1"/>
          <p:nvPr/>
        </p:nvSpPr>
        <p:spPr>
          <a:xfrm>
            <a:off x="5725097" y="6633819"/>
            <a:ext cx="1230128" cy="2272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200"/>
              <a:buFont typeface="Georgia"/>
              <a:buNone/>
            </a:pPr>
            <a:r>
              <a:rPr lang="en-US" sz="1200" b="0" i="0" u="none" strike="noStrike" cap="none">
                <a:solidFill>
                  <a:srgbClr val="242019"/>
                </a:solidFill>
                <a:latin typeface="Georgia"/>
                <a:ea typeface="Georgia"/>
                <a:cs typeface="Georgia"/>
                <a:sym typeface="Georgia"/>
              </a:rPr>
              <a:t>IRURE DOLOR</a:t>
            </a:r>
            <a:endParaRPr/>
          </a:p>
        </p:txBody>
      </p:sp>
      <p:sp>
        <p:nvSpPr>
          <p:cNvPr id="49" name="Google Shape;49;p3"/>
          <p:cNvSpPr txBox="1"/>
          <p:nvPr/>
        </p:nvSpPr>
        <p:spPr>
          <a:xfrm>
            <a:off x="3926252" y="7717459"/>
            <a:ext cx="1600174" cy="3542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100"/>
              <a:buFont typeface="Georgia"/>
              <a:buNone/>
            </a:pPr>
            <a:r>
              <a:rPr lang="en-US" sz="1100" b="1" i="0" u="none" strike="noStrike" cap="none">
                <a:solidFill>
                  <a:srgbClr val="242019"/>
                </a:solidFill>
                <a:latin typeface="Georgia"/>
                <a:ea typeface="Georgia"/>
                <a:cs typeface="Georgia"/>
                <a:sym typeface="Georgia"/>
              </a:rPr>
              <a:t>EIUSMOD TEMPOR INCIDIDUNT</a:t>
            </a:r>
            <a:endParaRPr/>
          </a:p>
        </p:txBody>
      </p:sp>
      <p:sp>
        <p:nvSpPr>
          <p:cNvPr id="50" name="Google Shape;50;p3"/>
          <p:cNvSpPr txBox="1"/>
          <p:nvPr/>
        </p:nvSpPr>
        <p:spPr>
          <a:xfrm>
            <a:off x="4106975" y="8048969"/>
            <a:ext cx="1230128" cy="227278"/>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200"/>
              <a:buFont typeface="Georgia"/>
              <a:buNone/>
            </a:pPr>
            <a:r>
              <a:rPr lang="en-US" sz="1200" b="0" i="0" u="none" strike="noStrike" cap="none">
                <a:solidFill>
                  <a:srgbClr val="242019"/>
                </a:solidFill>
                <a:latin typeface="Georgia"/>
                <a:ea typeface="Georgia"/>
                <a:cs typeface="Georgia"/>
                <a:sym typeface="Georgia"/>
              </a:rPr>
              <a:t>+000 111 22 333</a:t>
            </a:r>
            <a:endParaRPr/>
          </a:p>
        </p:txBody>
      </p:sp>
      <p:sp>
        <p:nvSpPr>
          <p:cNvPr id="51" name="Google Shape;51;p3"/>
          <p:cNvSpPr/>
          <p:nvPr/>
        </p:nvSpPr>
        <p:spPr>
          <a:xfrm>
            <a:off x="3945218" y="8349041"/>
            <a:ext cx="1551878" cy="1138208"/>
          </a:xfrm>
          <a:prstGeom prst="rect">
            <a:avLst/>
          </a:prstGeom>
          <a:noFill/>
          <a:ln w="41275" cap="flat" cmpd="thickThin">
            <a:solidFill>
              <a:srgbClr val="242019"/>
            </a:solidFill>
            <a:prstDash val="solid"/>
            <a:miter lim="400000"/>
            <a:headEnd type="none" w="sm" len="sm"/>
            <a:tailEnd type="none" w="sm" len="sm"/>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FFFFFF"/>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52" name="Google Shape;52;p3"/>
          <p:cNvSpPr/>
          <p:nvPr/>
        </p:nvSpPr>
        <p:spPr>
          <a:xfrm>
            <a:off x="697905" y="8243093"/>
            <a:ext cx="1920746" cy="1213708"/>
          </a:xfrm>
          <a:prstGeom prst="rect">
            <a:avLst/>
          </a:prstGeom>
          <a:noFill/>
          <a:ln w="41275" cap="flat" cmpd="thickThin">
            <a:solidFill>
              <a:srgbClr val="242019"/>
            </a:solidFill>
            <a:prstDash val="solid"/>
            <a:miter lim="400000"/>
            <a:headEnd type="none" w="sm" len="sm"/>
            <a:tailEnd type="none" w="sm" len="sm"/>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000000"/>
              </a:buClr>
              <a:buSzPts val="2000"/>
              <a:buFont typeface="Helvetica Neue"/>
              <a:buNone/>
            </a:pPr>
            <a:endParaRPr sz="2000" b="0" i="0" u="none" strike="noStrike" cap="none">
              <a:solidFill>
                <a:srgbClr val="FFFFFF"/>
              </a:solidFill>
              <a:latin typeface="Helvetica Neue"/>
              <a:ea typeface="Helvetica Neue"/>
              <a:cs typeface="Helvetica Neue"/>
              <a:sym typeface="Helvetica Neue"/>
            </a:endParaRPr>
          </a:p>
        </p:txBody>
      </p:sp>
      <p:grpSp>
        <p:nvGrpSpPr>
          <p:cNvPr id="53" name="Google Shape;53;p3"/>
          <p:cNvGrpSpPr/>
          <p:nvPr/>
        </p:nvGrpSpPr>
        <p:grpSpPr>
          <a:xfrm>
            <a:off x="2684707" y="8243092"/>
            <a:ext cx="1130981" cy="252679"/>
            <a:chOff x="0" y="0"/>
            <a:chExt cx="1130980" cy="252677"/>
          </a:xfrm>
        </p:grpSpPr>
        <p:cxnSp>
          <p:nvCxnSpPr>
            <p:cNvPr id="54" name="Google Shape;54;p3"/>
            <p:cNvCxnSpPr/>
            <p:nvPr/>
          </p:nvCxnSpPr>
          <p:spPr>
            <a:xfrm>
              <a:off x="0" y="0"/>
              <a:ext cx="1130980" cy="0"/>
            </a:xfrm>
            <a:prstGeom prst="straightConnector1">
              <a:avLst/>
            </a:prstGeom>
            <a:noFill/>
            <a:ln w="12700" cap="flat" cmpd="sng">
              <a:solidFill>
                <a:srgbClr val="242019"/>
              </a:solidFill>
              <a:prstDash val="solid"/>
              <a:miter lim="400000"/>
              <a:headEnd type="none" w="sm" len="sm"/>
              <a:tailEnd type="none" w="sm" len="sm"/>
            </a:ln>
          </p:spPr>
        </p:cxnSp>
        <p:cxnSp>
          <p:nvCxnSpPr>
            <p:cNvPr id="55" name="Google Shape;55;p3"/>
            <p:cNvCxnSpPr/>
            <p:nvPr/>
          </p:nvCxnSpPr>
          <p:spPr>
            <a:xfrm>
              <a:off x="671" y="252676"/>
              <a:ext cx="1129616" cy="1"/>
            </a:xfrm>
            <a:prstGeom prst="straightConnector1">
              <a:avLst/>
            </a:prstGeom>
            <a:noFill/>
            <a:ln w="12700" cap="flat" cmpd="sng">
              <a:solidFill>
                <a:srgbClr val="242019"/>
              </a:solidFill>
              <a:prstDash val="solid"/>
              <a:miter lim="400000"/>
              <a:headEnd type="none" w="sm" len="sm"/>
              <a:tailEnd type="none" w="sm" len="sm"/>
            </a:ln>
          </p:spPr>
        </p:cxnSp>
      </p:grpSp>
      <p:sp>
        <p:nvSpPr>
          <p:cNvPr id="56" name="Google Shape;56;p3"/>
          <p:cNvSpPr txBox="1"/>
          <p:nvPr/>
        </p:nvSpPr>
        <p:spPr>
          <a:xfrm>
            <a:off x="2562575" y="8243100"/>
            <a:ext cx="1348200" cy="252600"/>
          </a:xfrm>
          <a:prstGeom prst="rect">
            <a:avLst/>
          </a:prstGeom>
          <a:no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400"/>
              <a:buFont typeface="Georgia"/>
              <a:buNone/>
            </a:pPr>
            <a:r>
              <a:rPr lang="en-US" sz="1300" b="0" i="0" u="none" strike="noStrike" cap="none">
                <a:solidFill>
                  <a:srgbClr val="242019"/>
                </a:solidFill>
                <a:latin typeface="Georgia"/>
                <a:ea typeface="Georgia"/>
                <a:cs typeface="Georgia"/>
                <a:sym typeface="Georgia"/>
              </a:rPr>
              <a:t>READ ABOUT</a:t>
            </a:r>
            <a:endParaRPr sz="1300"/>
          </a:p>
        </p:txBody>
      </p:sp>
      <p:sp>
        <p:nvSpPr>
          <p:cNvPr id="57" name="Google Shape;57;p3"/>
          <p:cNvSpPr txBox="1"/>
          <p:nvPr/>
        </p:nvSpPr>
        <p:spPr>
          <a:xfrm>
            <a:off x="638269" y="3313578"/>
            <a:ext cx="3194374" cy="1650397"/>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 Ut quis nostrud exercitation ullamco laboris nisi ut aliquip ex ea commodo consequat.</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Duis aute irure dolor in reprehenderit in voluptate velit esse cillum dolore eu fugiat nulla pariatur.</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 Ut enim ad minim veniam, quis nostrud exercitation ullamco laboris nisi ut aliquip ex ea commodo consequat.</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Duis aute irure dolor in reprehenderit in voluptate velit esse cillum dolore eu fugiat nulla pariatur. Excepteur sint occaecat cupidatat non proident, sunt in culpa qui officia deserunt mollit anim id est.</a:t>
            </a:r>
            <a:endParaRPr sz="2400" b="1" i="0" u="none" strike="noStrike" cap="none">
              <a:solidFill>
                <a:srgbClr val="000000"/>
              </a:solidFill>
              <a:latin typeface="Helvetica Neue"/>
              <a:ea typeface="Helvetica Neue"/>
              <a:cs typeface="Helvetica Neue"/>
              <a:sym typeface="Helvetica Neue"/>
            </a:endParaRPr>
          </a:p>
        </p:txBody>
      </p:sp>
      <p:sp>
        <p:nvSpPr>
          <p:cNvPr id="58" name="Google Shape;58;p3"/>
          <p:cNvSpPr txBox="1"/>
          <p:nvPr/>
        </p:nvSpPr>
        <p:spPr>
          <a:xfrm>
            <a:off x="648572" y="5793442"/>
            <a:ext cx="1622555" cy="2389061"/>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quis nostrud exercitation ullamco laboris nisi ut aliquip ex ea commodo consequat. Duis aute irure dolor in reprehenderit in voluptate velit esse cillum.</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enim ad minim veniam, quis nostrud exercitation ullamco laboris nisi ut aliquip ex ea commodo consequat.</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Duis aute irure dolor in reprehenderit in voluptate velit.</a:t>
            </a:r>
            <a:endParaRPr/>
          </a:p>
        </p:txBody>
      </p:sp>
      <p:sp>
        <p:nvSpPr>
          <p:cNvPr id="59" name="Google Shape;59;p3"/>
          <p:cNvSpPr txBox="1"/>
          <p:nvPr/>
        </p:nvSpPr>
        <p:spPr>
          <a:xfrm>
            <a:off x="3949500" y="2376650"/>
            <a:ext cx="1520700" cy="2587200"/>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a:t>
            </a:r>
            <a:endParaRPr sz="2400" b="1" i="0" u="none" strike="noStrike" cap="none">
              <a:solidFill>
                <a:srgbClr val="000000"/>
              </a:solidFill>
              <a:latin typeface="Helvetica Neue"/>
              <a:ea typeface="Helvetica Neue"/>
              <a:cs typeface="Helvetica Neue"/>
              <a:sym typeface="Helvetica Neue"/>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quis nostrud exercitation ullamco laboris nisi ut aliquip ex ea commodo consequat. Duis aute irure dolor in reprehenderit in voluptate velit esse cillum dolore eu fugiat.</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a:t>
            </a:r>
            <a:endParaRPr sz="2400" b="1" i="0" u="none" strike="noStrike" cap="none">
              <a:solidFill>
                <a:srgbClr val="000000"/>
              </a:solidFill>
              <a:latin typeface="Helvetica Neue"/>
              <a:ea typeface="Helvetica Neue"/>
              <a:cs typeface="Helvetica Neue"/>
              <a:sym typeface="Helvetica Neue"/>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enim ad minim veniam, quis nostrud exercitation ullamco laboris nisi ut aliquip ex ea commodo consequat. Duis aute irure dolor in reprehenderit in voluptate velit esse cillum.</a:t>
            </a:r>
            <a:endParaRPr/>
          </a:p>
        </p:txBody>
      </p:sp>
      <p:sp>
        <p:nvSpPr>
          <p:cNvPr id="60" name="Google Shape;60;p3"/>
          <p:cNvSpPr txBox="1"/>
          <p:nvPr/>
        </p:nvSpPr>
        <p:spPr>
          <a:xfrm>
            <a:off x="5603031" y="6871398"/>
            <a:ext cx="1520573" cy="2635282"/>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a:t>
            </a:r>
            <a:endParaRPr sz="2400" b="1" i="0" u="none" strike="noStrike" cap="none">
              <a:solidFill>
                <a:srgbClr val="000000"/>
              </a:solidFill>
              <a:latin typeface="Helvetica Neue"/>
              <a:ea typeface="Helvetica Neue"/>
              <a:cs typeface="Helvetica Neue"/>
              <a:sym typeface="Helvetica Neue"/>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quis nostrud exercitation ullamco laboris nisi ut aliquip ex ea commodo consequat. Duis aute irure dolor in reprehenderit in voluptate velit esse cillum dolore eu fugiat nulla pariatur.</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enim ad minim veniam, quis nostrud exercitation ullamco laboris nisi ut aliquip ex ea commodo consequat. Duis aute irure dolor in reprehenderit in voluptate velit esse cillum dolore.</a:t>
            </a:r>
            <a:endParaRPr/>
          </a:p>
        </p:txBody>
      </p:sp>
      <p:sp>
        <p:nvSpPr>
          <p:cNvPr id="61" name="Google Shape;61;p3"/>
          <p:cNvSpPr txBox="1"/>
          <p:nvPr/>
        </p:nvSpPr>
        <p:spPr>
          <a:xfrm>
            <a:off x="5603031" y="3796642"/>
            <a:ext cx="1520573" cy="2265950"/>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a:t>
            </a:r>
            <a:endParaRPr sz="2400" b="1" i="0" u="none" strike="noStrike" cap="none">
              <a:solidFill>
                <a:srgbClr val="000000"/>
              </a:solidFill>
              <a:latin typeface="Helvetica Neue"/>
              <a:ea typeface="Helvetica Neue"/>
              <a:cs typeface="Helvetica Neue"/>
              <a:sym typeface="Helvetica Neue"/>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quis nostrud exercitation ullamco laboris nisi ut aliquip ex ea commodo consequat. Duis aute irure dolor in reprehenderit in voluptate velit esse cillum dolore eu fugiat nulla pariatur.</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 ut labore et dolore magna aliqua.</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enim ad minim veniam, quis nostrud exercitation ullamco laboris nisi utptate velit esse cillum dolore.</a:t>
            </a:r>
            <a:endParaRPr/>
          </a:p>
        </p:txBody>
      </p:sp>
      <p:sp>
        <p:nvSpPr>
          <p:cNvPr id="62" name="Google Shape;62;p3"/>
          <p:cNvSpPr txBox="1"/>
          <p:nvPr/>
        </p:nvSpPr>
        <p:spPr>
          <a:xfrm>
            <a:off x="3966053" y="6005364"/>
            <a:ext cx="1520572" cy="1650397"/>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a:t>
            </a:r>
            <a:endParaRPr sz="2400" b="1" i="0" u="none" strike="noStrike" cap="none">
              <a:solidFill>
                <a:srgbClr val="000000"/>
              </a:solidFill>
              <a:latin typeface="Helvetica Neue"/>
              <a:ea typeface="Helvetica Neue"/>
              <a:cs typeface="Helvetica Neue"/>
              <a:sym typeface="Helvetica Neue"/>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Ut quis nostrud exercitation ullamco laboris nisi ut aliquip ex ea commodo consequat.</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Duis aute irure dolor in reprehenderit in voluptate velit esse cillum dolore eu fugiat nulla pariatur.</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amet, consectetur adipiscing elit, sed do eiusmod tempor incididunt.</a:t>
            </a:r>
            <a:endParaRPr/>
          </a:p>
        </p:txBody>
      </p:sp>
      <p:sp>
        <p:nvSpPr>
          <p:cNvPr id="63" name="Google Shape;63;p3"/>
          <p:cNvSpPr txBox="1"/>
          <p:nvPr/>
        </p:nvSpPr>
        <p:spPr>
          <a:xfrm>
            <a:off x="2723424" y="2217227"/>
            <a:ext cx="1127171" cy="1034844"/>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consectetur nostrud exercitation.</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Ullamco laboris nisi ut aliquip ex ea commodo condo eiusmod tempor pariatur. Excepteur sint cupidatat non proident.</a:t>
            </a:r>
            <a:endParaRPr/>
          </a:p>
        </p:txBody>
      </p:sp>
      <p:sp>
        <p:nvSpPr>
          <p:cNvPr id="64" name="Google Shape;64;p3"/>
          <p:cNvSpPr txBox="1"/>
          <p:nvPr/>
        </p:nvSpPr>
        <p:spPr>
          <a:xfrm>
            <a:off x="2686612" y="8534960"/>
            <a:ext cx="1127171" cy="911734"/>
          </a:xfrm>
          <a:prstGeom prst="rect">
            <a:avLst/>
          </a:prstGeom>
          <a:noFill/>
          <a:ln>
            <a:noFill/>
          </a:ln>
        </p:spPr>
        <p:txBody>
          <a:bodyPr spcFirstLastPara="1" wrap="square" lIns="24725" tIns="24725" rIns="24725" bIns="24725" anchor="ctr" anchorCtr="0">
            <a:noAutofit/>
          </a:bodyPr>
          <a:lstStyle/>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Lorem ipsum dolor sit  consectetur adquis.</a:t>
            </a:r>
            <a:endParaRPr/>
          </a:p>
          <a:p>
            <a:pPr marL="0" marR="0" lvl="0" indent="0" algn="just" rtl="0">
              <a:lnSpc>
                <a:spcPct val="100000"/>
              </a:lnSpc>
              <a:spcBef>
                <a:spcPts val="0"/>
              </a:spcBef>
              <a:spcAft>
                <a:spcPts val="0"/>
              </a:spcAft>
              <a:buClr>
                <a:srgbClr val="242019"/>
              </a:buClr>
              <a:buSzPts val="800"/>
              <a:buFont typeface="Georgia"/>
              <a:buNone/>
            </a:pPr>
            <a:r>
              <a:rPr lang="en-US" sz="800" b="0" i="0" u="none" strike="noStrike" cap="none">
                <a:solidFill>
                  <a:srgbClr val="242019"/>
                </a:solidFill>
                <a:latin typeface="Georgia"/>
                <a:ea typeface="Georgia"/>
                <a:cs typeface="Georgia"/>
                <a:sym typeface="Georgia"/>
              </a:rPr>
              <a:t>Nostrud exercitation ullamco laboris nisi ut aliquip ex ea commodo condo eiusmod tempor incididunt.</a:t>
            </a:r>
            <a:endParaRPr/>
          </a:p>
        </p:txBody>
      </p:sp>
      <p:pic>
        <p:nvPicPr>
          <p:cNvPr id="65" name="Google Shape;65;p3" descr="Vintage_4.png"/>
          <p:cNvPicPr preferRelativeResize="0"/>
          <p:nvPr/>
        </p:nvPicPr>
        <p:blipFill rotWithShape="1">
          <a:blip r:embed="rId3">
            <a:alphaModFix/>
          </a:blip>
          <a:srcRect/>
          <a:stretch/>
        </p:blipFill>
        <p:spPr>
          <a:xfrm>
            <a:off x="704433" y="8433809"/>
            <a:ext cx="1903827" cy="970952"/>
          </a:xfrm>
          <a:prstGeom prst="rect">
            <a:avLst/>
          </a:prstGeom>
          <a:noFill/>
          <a:ln>
            <a:noFill/>
          </a:ln>
        </p:spPr>
      </p:pic>
      <p:pic>
        <p:nvPicPr>
          <p:cNvPr id="66" name="Google Shape;66;p3" descr="Vintage_7.png"/>
          <p:cNvPicPr preferRelativeResize="0"/>
          <p:nvPr/>
        </p:nvPicPr>
        <p:blipFill rotWithShape="1">
          <a:blip r:embed="rId4">
            <a:alphaModFix/>
          </a:blip>
          <a:srcRect/>
          <a:stretch/>
        </p:blipFill>
        <p:spPr>
          <a:xfrm>
            <a:off x="4201744" y="8399446"/>
            <a:ext cx="1022793" cy="1078178"/>
          </a:xfrm>
          <a:prstGeom prst="rect">
            <a:avLst/>
          </a:prstGeom>
          <a:noFill/>
          <a:ln>
            <a:noFill/>
          </a:ln>
        </p:spPr>
      </p:pic>
      <p:pic>
        <p:nvPicPr>
          <p:cNvPr id="67" name="Google Shape;67;p3" descr="Vintage_49.png"/>
          <p:cNvPicPr preferRelativeResize="0"/>
          <p:nvPr/>
        </p:nvPicPr>
        <p:blipFill rotWithShape="1">
          <a:blip r:embed="rId5">
            <a:alphaModFix/>
          </a:blip>
          <a:srcRect/>
          <a:stretch/>
        </p:blipFill>
        <p:spPr>
          <a:xfrm>
            <a:off x="2893925" y="5867554"/>
            <a:ext cx="861197" cy="2171084"/>
          </a:xfrm>
          <a:prstGeom prst="rect">
            <a:avLst/>
          </a:prstGeom>
          <a:noFill/>
          <a:ln>
            <a:noFill/>
          </a:ln>
        </p:spPr>
      </p:pic>
      <p:pic>
        <p:nvPicPr>
          <p:cNvPr id="68" name="Google Shape;68;p3" descr="Vintage_50.png"/>
          <p:cNvPicPr preferRelativeResize="0"/>
          <p:nvPr/>
        </p:nvPicPr>
        <p:blipFill rotWithShape="1">
          <a:blip r:embed="rId6">
            <a:alphaModFix/>
          </a:blip>
          <a:srcRect/>
          <a:stretch/>
        </p:blipFill>
        <p:spPr>
          <a:xfrm>
            <a:off x="2378882" y="6207269"/>
            <a:ext cx="624635" cy="1831369"/>
          </a:xfrm>
          <a:prstGeom prst="rect">
            <a:avLst/>
          </a:prstGeom>
          <a:noFill/>
          <a:ln>
            <a:noFill/>
          </a:ln>
        </p:spPr>
      </p:pic>
      <p:pic>
        <p:nvPicPr>
          <p:cNvPr id="69" name="Google Shape;69;p3" descr="Vintage_44.png"/>
          <p:cNvPicPr preferRelativeResize="0"/>
          <p:nvPr/>
        </p:nvPicPr>
        <p:blipFill rotWithShape="1">
          <a:blip r:embed="rId7">
            <a:alphaModFix/>
          </a:blip>
          <a:srcRect l="4186" t="5731" r="3506" b="9232"/>
          <a:stretch/>
        </p:blipFill>
        <p:spPr>
          <a:xfrm>
            <a:off x="5610466" y="1572972"/>
            <a:ext cx="1514904" cy="1397671"/>
          </a:xfrm>
          <a:prstGeom prst="rect">
            <a:avLst/>
          </a:prstGeom>
          <a:noFill/>
          <a:ln w="41275" cap="flat" cmpd="thickThin">
            <a:solidFill>
              <a:srgbClr val="242019"/>
            </a:solidFill>
            <a:prstDash val="solid"/>
            <a:miter lim="400000"/>
            <a:headEnd type="none" w="sm" len="sm"/>
            <a:tailEnd type="none" w="sm" len="sm"/>
          </a:ln>
        </p:spPr>
      </p:pic>
      <p:pic>
        <p:nvPicPr>
          <p:cNvPr id="70" name="Google Shape;70;p3" descr="Vintage_3.png"/>
          <p:cNvPicPr preferRelativeResize="0"/>
          <p:nvPr/>
        </p:nvPicPr>
        <p:blipFill rotWithShape="1">
          <a:blip r:embed="rId8">
            <a:alphaModFix/>
          </a:blip>
          <a:srcRect/>
          <a:stretch/>
        </p:blipFill>
        <p:spPr>
          <a:xfrm>
            <a:off x="3971205" y="5021612"/>
            <a:ext cx="1498354" cy="874630"/>
          </a:xfrm>
          <a:prstGeom prst="rect">
            <a:avLst/>
          </a:prstGeom>
          <a:noFill/>
          <a:ln w="41275" cap="flat" cmpd="thickThin">
            <a:solidFill>
              <a:srgbClr val="242019"/>
            </a:solidFill>
            <a:prstDash val="solid"/>
            <a:miter lim="400000"/>
            <a:headEnd type="none" w="sm" len="sm"/>
            <a:tailEnd type="none" w="sm" len="sm"/>
          </a:ln>
        </p:spPr>
      </p:pic>
      <p:pic>
        <p:nvPicPr>
          <p:cNvPr id="71" name="Google Shape;71;p3" descr="Vintage_21.png"/>
          <p:cNvPicPr preferRelativeResize="0"/>
          <p:nvPr/>
        </p:nvPicPr>
        <p:blipFill rotWithShape="1">
          <a:blip r:embed="rId9">
            <a:alphaModFix/>
          </a:blip>
          <a:srcRect/>
          <a:stretch/>
        </p:blipFill>
        <p:spPr>
          <a:xfrm>
            <a:off x="697905" y="2035126"/>
            <a:ext cx="1921418" cy="1211694"/>
          </a:xfrm>
          <a:prstGeom prst="rect">
            <a:avLst/>
          </a:prstGeom>
          <a:noFill/>
          <a:ln w="41275" cap="flat" cmpd="thickThin">
            <a:solidFill>
              <a:srgbClr val="242019"/>
            </a:solidFill>
            <a:prstDash val="solid"/>
            <a:miter lim="400000"/>
            <a:headEnd type="none" w="sm" len="sm"/>
            <a:tailEnd type="none" w="sm" len="sm"/>
          </a:ln>
        </p:spPr>
      </p:pic>
      <p:sp>
        <p:nvSpPr>
          <p:cNvPr id="72" name="Google Shape;72;p3"/>
          <p:cNvSpPr/>
          <p:nvPr/>
        </p:nvSpPr>
        <p:spPr>
          <a:xfrm>
            <a:off x="2372071" y="5828364"/>
            <a:ext cx="1403212" cy="2287980"/>
          </a:xfrm>
          <a:prstGeom prst="rect">
            <a:avLst/>
          </a:prstGeom>
          <a:noFill/>
          <a:ln w="41275" cap="flat" cmpd="thickThin">
            <a:solidFill>
              <a:srgbClr val="242019"/>
            </a:solidFill>
            <a:prstDash val="solid"/>
            <a:miter lim="400000"/>
            <a:headEnd type="none" w="sm" len="sm"/>
            <a:tailEnd type="none" w="sm" len="sm"/>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FFFFFF"/>
              </a:buClr>
              <a:buSzPts val="2400"/>
              <a:buFont typeface="Helvetica Neue"/>
              <a:buNone/>
            </a:pPr>
            <a:endParaRPr sz="2400" b="1" i="0" u="none" strike="noStrike" cap="none">
              <a:solidFill>
                <a:srgbClr val="000000"/>
              </a:solidFill>
              <a:latin typeface="Helvetica Neue"/>
              <a:ea typeface="Helvetica Neue"/>
              <a:cs typeface="Helvetica Neue"/>
              <a:sym typeface="Helvetica Neue"/>
            </a:endParaRPr>
          </a:p>
        </p:txBody>
      </p:sp>
      <p:sp>
        <p:nvSpPr>
          <p:cNvPr id="73" name="Google Shape;73;p3"/>
          <p:cNvSpPr/>
          <p:nvPr/>
        </p:nvSpPr>
        <p:spPr>
          <a:xfrm>
            <a:off x="762183" y="5483387"/>
            <a:ext cx="259882" cy="259882"/>
          </a:xfrm>
          <a:prstGeom prst="star5">
            <a:avLst>
              <a:gd name="adj" fmla="val 24203"/>
              <a:gd name="hf" fmla="val 105146"/>
              <a:gd name="vf" fmla="val 110557"/>
            </a:avLst>
          </a:prstGeom>
          <a:solidFill>
            <a:srgbClr val="595959"/>
          </a:solid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000000"/>
              </a:buClr>
              <a:buSzPts val="2000"/>
              <a:buFont typeface="Helvetica Neue"/>
              <a:buNone/>
            </a:pPr>
            <a:endParaRPr sz="2000" b="0" i="0" u="none" strike="noStrike" cap="none">
              <a:solidFill>
                <a:srgbClr val="FFFFFF"/>
              </a:solidFill>
              <a:latin typeface="Helvetica Neue"/>
              <a:ea typeface="Helvetica Neue"/>
              <a:cs typeface="Helvetica Neue"/>
              <a:sym typeface="Helvetica Neue"/>
            </a:endParaRPr>
          </a:p>
        </p:txBody>
      </p:sp>
      <p:sp>
        <p:nvSpPr>
          <p:cNvPr id="74" name="Google Shape;74;p3"/>
          <p:cNvSpPr/>
          <p:nvPr/>
        </p:nvSpPr>
        <p:spPr>
          <a:xfrm>
            <a:off x="3417979" y="5472591"/>
            <a:ext cx="259882" cy="259882"/>
          </a:xfrm>
          <a:prstGeom prst="star5">
            <a:avLst>
              <a:gd name="adj" fmla="val 22502"/>
              <a:gd name="hf" fmla="val 105146"/>
              <a:gd name="vf" fmla="val 110557"/>
            </a:avLst>
          </a:prstGeom>
          <a:solidFill>
            <a:srgbClr val="595959"/>
          </a:solid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000000"/>
              </a:buClr>
              <a:buSzPts val="2000"/>
              <a:buFont typeface="Helvetica Neue"/>
              <a:buNone/>
            </a:pPr>
            <a:endParaRPr sz="2000" b="0" i="0" u="none" strike="noStrike" cap="none">
              <a:solidFill>
                <a:srgbClr val="FFFFFF"/>
              </a:solidFill>
              <a:latin typeface="Helvetica Neue"/>
              <a:ea typeface="Helvetica Neue"/>
              <a:cs typeface="Helvetica Neue"/>
              <a:sym typeface="Helvetica Neue"/>
            </a:endParaRPr>
          </a:p>
        </p:txBody>
      </p:sp>
      <p:sp>
        <p:nvSpPr>
          <p:cNvPr id="75" name="Google Shape;75;p3"/>
          <p:cNvSpPr/>
          <p:nvPr/>
        </p:nvSpPr>
        <p:spPr>
          <a:xfrm>
            <a:off x="5610466" y="6626636"/>
            <a:ext cx="191246" cy="191246"/>
          </a:xfrm>
          <a:prstGeom prst="star5">
            <a:avLst>
              <a:gd name="adj" fmla="val 23159"/>
              <a:gd name="hf" fmla="val 105146"/>
              <a:gd name="vf" fmla="val 110557"/>
            </a:avLst>
          </a:prstGeom>
          <a:solidFill>
            <a:srgbClr val="595959"/>
          </a:solid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000000"/>
              </a:buClr>
              <a:buSzPts val="2000"/>
              <a:buFont typeface="Helvetica Neue"/>
              <a:buNone/>
            </a:pPr>
            <a:endParaRPr sz="2000" b="0" i="0" u="none" strike="noStrike" cap="none">
              <a:solidFill>
                <a:srgbClr val="FFFFFF"/>
              </a:solidFill>
              <a:latin typeface="Helvetica Neue"/>
              <a:ea typeface="Helvetica Neue"/>
              <a:cs typeface="Helvetica Neue"/>
              <a:sym typeface="Helvetica Neue"/>
            </a:endParaRPr>
          </a:p>
        </p:txBody>
      </p:sp>
      <p:sp>
        <p:nvSpPr>
          <p:cNvPr id="76" name="Google Shape;76;p3"/>
          <p:cNvSpPr/>
          <p:nvPr/>
        </p:nvSpPr>
        <p:spPr>
          <a:xfrm>
            <a:off x="6878610" y="6639316"/>
            <a:ext cx="191246" cy="191246"/>
          </a:xfrm>
          <a:prstGeom prst="star5">
            <a:avLst>
              <a:gd name="adj" fmla="val 23159"/>
              <a:gd name="hf" fmla="val 105146"/>
              <a:gd name="vf" fmla="val 110557"/>
            </a:avLst>
          </a:prstGeom>
          <a:solidFill>
            <a:srgbClr val="595959"/>
          </a:solidFill>
          <a:ln>
            <a:noFill/>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000000"/>
              </a:buClr>
              <a:buSzPts val="2000"/>
              <a:buFont typeface="Helvetica Neue"/>
              <a:buNone/>
            </a:pPr>
            <a:endParaRPr sz="2000" b="0" i="0" u="none" strike="noStrike" cap="none">
              <a:solidFill>
                <a:srgbClr val="FFFFFF"/>
              </a:solidFill>
              <a:latin typeface="Helvetica Neue"/>
              <a:ea typeface="Helvetica Neue"/>
              <a:cs typeface="Helvetica Neue"/>
              <a:sym typeface="Helvetica Neue"/>
            </a:endParaRPr>
          </a:p>
        </p:txBody>
      </p:sp>
      <p:sp>
        <p:nvSpPr>
          <p:cNvPr id="77" name="Google Shape;77;p3"/>
          <p:cNvSpPr/>
          <p:nvPr/>
        </p:nvSpPr>
        <p:spPr>
          <a:xfrm>
            <a:off x="2608747" y="9578399"/>
            <a:ext cx="2885166" cy="445392"/>
          </a:xfrm>
          <a:custGeom>
            <a:avLst/>
            <a:gdLst/>
            <a:ahLst/>
            <a:cxnLst/>
            <a:rect l="l" t="t" r="r" b="b"/>
            <a:pathLst>
              <a:path w="21600" h="21600" extrusionOk="0">
                <a:moveTo>
                  <a:pt x="693" y="0"/>
                </a:moveTo>
                <a:cubicBezTo>
                  <a:pt x="698" y="199"/>
                  <a:pt x="711" y="382"/>
                  <a:pt x="711" y="592"/>
                </a:cubicBezTo>
                <a:cubicBezTo>
                  <a:pt x="711" y="2573"/>
                  <a:pt x="462" y="4184"/>
                  <a:pt x="156" y="4184"/>
                </a:cubicBezTo>
                <a:cubicBezTo>
                  <a:pt x="100" y="4184"/>
                  <a:pt x="51" y="4067"/>
                  <a:pt x="0" y="3968"/>
                </a:cubicBezTo>
                <a:lnTo>
                  <a:pt x="0" y="18325"/>
                </a:lnTo>
                <a:cubicBezTo>
                  <a:pt x="51" y="18225"/>
                  <a:pt x="100" y="18123"/>
                  <a:pt x="156" y="18123"/>
                </a:cubicBezTo>
                <a:cubicBezTo>
                  <a:pt x="456" y="18123"/>
                  <a:pt x="700" y="19668"/>
                  <a:pt x="708" y="21600"/>
                </a:cubicBezTo>
                <a:lnTo>
                  <a:pt x="1263" y="21600"/>
                </a:lnTo>
                <a:lnTo>
                  <a:pt x="20337" y="21600"/>
                </a:lnTo>
                <a:lnTo>
                  <a:pt x="20892" y="21600"/>
                </a:lnTo>
                <a:cubicBezTo>
                  <a:pt x="20900" y="19668"/>
                  <a:pt x="21144" y="18123"/>
                  <a:pt x="21444" y="18123"/>
                </a:cubicBezTo>
                <a:cubicBezTo>
                  <a:pt x="21500" y="18123"/>
                  <a:pt x="21549" y="18225"/>
                  <a:pt x="21600" y="18325"/>
                </a:cubicBezTo>
                <a:lnTo>
                  <a:pt x="21600" y="3968"/>
                </a:lnTo>
                <a:cubicBezTo>
                  <a:pt x="21549" y="4067"/>
                  <a:pt x="21500" y="4184"/>
                  <a:pt x="21444" y="4184"/>
                </a:cubicBezTo>
                <a:cubicBezTo>
                  <a:pt x="21138" y="4184"/>
                  <a:pt x="20889" y="2573"/>
                  <a:pt x="20889" y="592"/>
                </a:cubicBezTo>
                <a:cubicBezTo>
                  <a:pt x="20889" y="382"/>
                  <a:pt x="20902" y="199"/>
                  <a:pt x="20907" y="0"/>
                </a:cubicBezTo>
                <a:lnTo>
                  <a:pt x="20337" y="0"/>
                </a:lnTo>
                <a:lnTo>
                  <a:pt x="1263" y="0"/>
                </a:lnTo>
                <a:lnTo>
                  <a:pt x="693" y="0"/>
                </a:lnTo>
                <a:close/>
              </a:path>
            </a:pathLst>
          </a:custGeom>
          <a:noFill/>
          <a:ln w="25400" cap="flat" cmpd="sng">
            <a:solidFill>
              <a:srgbClr val="242019"/>
            </a:solidFill>
            <a:prstDash val="solid"/>
            <a:miter lim="400000"/>
            <a:headEnd type="none" w="sm" len="sm"/>
            <a:tailEnd type="none" w="sm" len="sm"/>
          </a:ln>
        </p:spPr>
        <p:txBody>
          <a:bodyPr spcFirstLastPara="1" wrap="square" lIns="24725" tIns="24725" rIns="24725" bIns="24725" anchor="ctr" anchorCtr="0">
            <a:noAutofit/>
          </a:bodyPr>
          <a:lstStyle/>
          <a:p>
            <a:pPr marL="0" marR="0" lvl="0" indent="0" algn="ctr" rtl="0">
              <a:lnSpc>
                <a:spcPct val="100000"/>
              </a:lnSpc>
              <a:spcBef>
                <a:spcPts val="0"/>
              </a:spcBef>
              <a:spcAft>
                <a:spcPts val="0"/>
              </a:spcAft>
              <a:buClr>
                <a:srgbClr val="242019"/>
              </a:buClr>
              <a:buSzPts val="1200"/>
              <a:buFont typeface="Georgia"/>
              <a:buNone/>
            </a:pPr>
            <a:r>
              <a:rPr lang="en-US" sz="1200" b="1" dirty="0">
                <a:solidFill>
                  <a:schemeClr val="tx1"/>
                </a:solidFill>
                <a:latin typeface="Georgia"/>
                <a:sym typeface="Georgia"/>
                <a:hlinkClick r:id="rId10">
                  <a:extLst>
                    <a:ext uri="{A12FA001-AC4F-418D-AE19-62706E023703}">
                      <ahyp:hlinkClr xmlns:ahyp="http://schemas.microsoft.com/office/drawing/2018/hyperlinkcolor" val="tx"/>
                    </a:ext>
                  </a:extLst>
                </a:hlinkClick>
              </a:rPr>
              <a:t>cyborgs</a:t>
            </a:r>
            <a:r>
              <a:rPr lang="en-US" sz="1200" b="1" dirty="0">
                <a:solidFill>
                  <a:srgbClr val="242019"/>
                </a:solidFill>
                <a:latin typeface="Georgia"/>
                <a:sym typeface="Georgia"/>
                <a:hlinkClick r:id="rId10">
                  <a:extLst>
                    <a:ext uri="{A12FA001-AC4F-418D-AE19-62706E023703}">
                      <ahyp:hlinkClr xmlns:ahyp="http://schemas.microsoft.com/office/drawing/2018/hyperlinkcolor" val="tx"/>
                    </a:ext>
                  </a:extLst>
                </a:hlinkClick>
              </a:rPr>
              <a:t>&amp;mages.wordpress.com</a:t>
            </a:r>
            <a:endParaRPr lang="en-US" dirty="0">
              <a:solidFill>
                <a:srgbClr val="000000"/>
              </a:solidFill>
            </a:endParaRPr>
          </a:p>
        </p:txBody>
      </p:sp>
    </p:spTree>
  </p:cSld>
  <p:clrMapOvr>
    <a:masterClrMapping/>
  </p:clrMapOvr>
</p:sld>
</file>

<file path=ppt/theme/theme1.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726</Words>
  <Application>Microsoft Office PowerPoint</Application>
  <PresentationFormat>Довільний</PresentationFormat>
  <Paragraphs>55</Paragraphs>
  <Slides>1</Slides>
  <Notes>1</Notes>
  <HiddenSlides>0</HiddenSlides>
  <MMClips>0</MMClips>
  <ScaleCrop>false</ScaleCrop>
  <HeadingPairs>
    <vt:vector size="6" baseType="variant">
      <vt:variant>
        <vt:lpstr>Використані шрифти</vt:lpstr>
      </vt:variant>
      <vt:variant>
        <vt:i4>5</vt:i4>
      </vt:variant>
      <vt:variant>
        <vt:lpstr>Тема</vt:lpstr>
      </vt:variant>
      <vt:variant>
        <vt:i4>1</vt:i4>
      </vt:variant>
      <vt:variant>
        <vt:lpstr>Заголовки слайдів</vt:lpstr>
      </vt:variant>
      <vt:variant>
        <vt:i4>1</vt:i4>
      </vt:variant>
    </vt:vector>
  </HeadingPairs>
  <TitlesOfParts>
    <vt:vector size="7" baseType="lpstr">
      <vt:lpstr>Georgia</vt:lpstr>
      <vt:lpstr>Helvetica Neue</vt:lpstr>
      <vt:lpstr>Helvetica Neue Light</vt:lpstr>
      <vt:lpstr>Old English Text MT</vt:lpstr>
      <vt:lpstr>Arial</vt:lpstr>
      <vt:lpstr>White</vt:lpstr>
      <vt:lpstr>Презентація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Презентація PowerPoint</dc:title>
  <cp:lastModifiedBy>Палихов Антон</cp:lastModifiedBy>
  <cp:revision>1</cp:revision>
  <dcterms:modified xsi:type="dcterms:W3CDTF">2019-10-06T00:19:19Z</dcterms:modified>
</cp:coreProperties>
</file>